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63" r:id="rId7"/>
    <p:sldId id="259" r:id="rId8"/>
    <p:sldId id="260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Prov. 16:33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lot is cast into the lap,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its every decision 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the 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KJV,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exceeding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magnifical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Talent = 75-90 lb.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3256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100,000 talents = 7,500,000 lb. (AU)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45065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$1,370 per oz. X 14.58 oz. (Troy) = $19,979 per lb.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9982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$19,979 lb. X 7,500,000 lb. =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41798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$149,842,500,000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92656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1,000,000 talents = 75,000,000 lb. (AG)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49044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$30 per oz. X 14.58 oz. (Troy) = $437 per lb.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00860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$437 lb. X 7,500,000 lb. =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58772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$32,775,000,000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11" grpId="0"/>
      <p:bldP spid="11" grpId="1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$182,000,000,000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3256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Rockefeller Center ~ 12 building complex … a little over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$8 billion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6888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Freedom Tower at the World Trade Center expected to cost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$1.5 – 2 billion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2"/>
      <p:bldP spid="7" grpId="0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KJV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Arise therefore, and be doing, and the LORD be with thee.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Gatekeepers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(v. 4) ~ KJV,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porters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janitor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(literally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carry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3548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Gershonites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curtains and coverings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8412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Kohathites</a:t>
            </a:r>
            <a:r>
              <a:rPr lang="en-US" sz="3200" dirty="0" smtClean="0">
                <a:latin typeface="+mj-lt"/>
              </a:rPr>
              <a:t> = furniture.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Merarites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boards and pillars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2"/>
      <p:bldP spid="7" grpId="0"/>
      <p:bldP spid="7" grpId="2"/>
      <p:bldP spid="8" grpId="0"/>
      <p:bldP spid="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Num. 6:23-26 ~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bless you and keep you; </a:t>
            </a:r>
          </a:p>
          <a:p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make His face shine upon you,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be gracious to you; </a:t>
            </a:r>
          </a:p>
          <a:p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lift up His countenance upon you,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give you peace.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9044" y="2332704"/>
            <a:ext cx="1752600" cy="762000"/>
          </a:xfrm>
          <a:prstGeom prst="roundRect">
            <a:avLst/>
          </a:prstGeom>
          <a:solidFill>
            <a:srgbClr val="3D2E09">
              <a:alpha val="4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</a:t>
            </a:r>
            <a:r>
              <a:rPr lang="en-US" sz="480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chronicles 22:1 – 25:31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1:5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 was in the days of Herod, the king of Judea, a certain priest named Zacharias, of the division of Abijah.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1326</TotalTime>
  <Words>367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123</cp:revision>
  <dcterms:created xsi:type="dcterms:W3CDTF">2011-01-10T17:36:10Z</dcterms:created>
  <dcterms:modified xsi:type="dcterms:W3CDTF">2011-01-17T21:14:33Z</dcterms:modified>
</cp:coreProperties>
</file>